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3" r:id="rId3"/>
    <p:sldId id="288" r:id="rId4"/>
    <p:sldId id="294" r:id="rId5"/>
    <p:sldId id="292" r:id="rId6"/>
    <p:sldId id="298" r:id="rId7"/>
    <p:sldId id="299" r:id="rId8"/>
    <p:sldId id="300" r:id="rId9"/>
    <p:sldId id="301" r:id="rId10"/>
    <p:sldId id="295" r:id="rId11"/>
    <p:sldId id="296" r:id="rId12"/>
    <p:sldId id="297" r:id="rId13"/>
    <p:sldId id="303" r:id="rId14"/>
    <p:sldId id="304" r:id="rId15"/>
    <p:sldId id="305" r:id="rId16"/>
    <p:sldId id="306" r:id="rId17"/>
    <p:sldId id="307" r:id="rId18"/>
    <p:sldId id="286" r:id="rId19"/>
    <p:sldId id="285" r:id="rId20"/>
    <p:sldId id="282" r:id="rId21"/>
    <p:sldId id="283" r:id="rId22"/>
    <p:sldId id="308" r:id="rId23"/>
    <p:sldId id="309" r:id="rId24"/>
    <p:sldId id="310" r:id="rId25"/>
    <p:sldId id="311" r:id="rId26"/>
    <p:sldId id="31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9C7"/>
    <a:srgbClr val="75539B"/>
    <a:srgbClr val="9071B3"/>
    <a:srgbClr val="99CDD7"/>
    <a:srgbClr val="9A7AC4"/>
    <a:srgbClr val="81C0CD"/>
    <a:srgbClr val="65B8D5"/>
    <a:srgbClr val="00B0F0"/>
    <a:srgbClr val="A77DC1"/>
    <a:srgbClr val="DBC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40" autoAdjust="0"/>
    <p:restoredTop sz="96799" autoAdjust="0"/>
  </p:normalViewPr>
  <p:slideViewPr>
    <p:cSldViewPr snapToGrid="0">
      <p:cViewPr>
        <p:scale>
          <a:sx n="75" d="100"/>
          <a:sy n="75" d="100"/>
        </p:scale>
        <p:origin x="1906" y="12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720"/>
            <a:ext cx="12006364" cy="589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55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3433616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3433616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3433616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5250986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879137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615545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615545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879137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3043092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860462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4147039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4147039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4147039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4147039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3043092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666253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860462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12" t="6511" r="8766" b="6302"/>
          <a:stretch/>
        </p:blipFill>
        <p:spPr>
          <a:xfrm>
            <a:off x="9980293" y="736777"/>
            <a:ext cx="2110740" cy="19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342775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342775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342775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524512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87327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60967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60967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87327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303722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85459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414117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414117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414117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414117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303722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66038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85459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7"/>
          <a:stretch/>
        </p:blipFill>
        <p:spPr bwMode="auto">
          <a:xfrm>
            <a:off x="10223656" y="733696"/>
            <a:ext cx="1219678" cy="182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00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342013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342013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342013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523750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86565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60205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60205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86565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302960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84697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413355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413355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413355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413355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302960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65276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84697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4304" t="9722" r="3064" b="2610"/>
          <a:stretch/>
        </p:blipFill>
        <p:spPr>
          <a:xfrm>
            <a:off x="9413318" y="772634"/>
            <a:ext cx="1896074" cy="20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 modeling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30" y="3013310"/>
            <a:ext cx="1376773" cy="14923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7"/>
          <a:stretch/>
        </p:blipFill>
        <p:spPr bwMode="auto">
          <a:xfrm>
            <a:off x="2509961" y="1443752"/>
            <a:ext cx="910510" cy="1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04" t="9722" r="3064" b="2610"/>
          <a:stretch/>
        </p:blipFill>
        <p:spPr>
          <a:xfrm>
            <a:off x="2276830" y="4677698"/>
            <a:ext cx="1334901" cy="14527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7873" y="1728072"/>
            <a:ext cx="589384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Low precision with small number of building blocks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 precision, but does not model articulated rigid object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 precision for the same number of building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9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 tracking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90" y="3028550"/>
            <a:ext cx="1376773" cy="14923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7"/>
          <a:stretch/>
        </p:blipFill>
        <p:spPr bwMode="auto">
          <a:xfrm>
            <a:off x="1961321" y="1458992"/>
            <a:ext cx="910510" cy="1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04" t="9722" r="3064" b="2610"/>
          <a:stretch/>
        </p:blipFill>
        <p:spPr>
          <a:xfrm>
            <a:off x="1728190" y="4692938"/>
            <a:ext cx="1334901" cy="14527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73013" y="1796652"/>
            <a:ext cx="77607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Closest point query in closed form for each rigid segment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Closest point query in linear time in number of triangles.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regularization, rigid parts of the 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can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deform to fit the data and the individual vertices can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shift 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 the sensor noise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Closest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point query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closed form for each rigid segment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Hand skinning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50" y="3081890"/>
            <a:ext cx="1376773" cy="14923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17"/>
          <a:stretch/>
        </p:blipFill>
        <p:spPr bwMode="auto">
          <a:xfrm>
            <a:off x="2403281" y="1512332"/>
            <a:ext cx="910510" cy="136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304" t="9722" r="3064" b="2610"/>
          <a:stretch/>
        </p:blipFill>
        <p:spPr>
          <a:xfrm>
            <a:off x="2170150" y="4746278"/>
            <a:ext cx="1334901" cy="14527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14033" y="2056327"/>
            <a:ext cx="77607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retargeting to template mesh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Requires field function construction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Ready to use for implicit skinning</a:t>
            </a:r>
          </a:p>
          <a:p>
            <a:pPr marL="342900" indent="-342900" algn="just">
              <a:buClr>
                <a:srgbClr val="9A7AC4"/>
              </a:buClr>
              <a:buFont typeface="Arial" panose="020B0604020202020204" pitchFamily="34" charset="0"/>
              <a:buChar char="•"/>
            </a:pP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4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Modeling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9627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Modeling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4" t="7722" r="34417" b="17848"/>
          <a:stretch/>
        </p:blipFill>
        <p:spPr>
          <a:xfrm>
            <a:off x="8623420" y="3204894"/>
            <a:ext cx="2240794" cy="274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633" t="9722" r="3064" b="12061"/>
          <a:stretch/>
        </p:blipFill>
        <p:spPr>
          <a:xfrm>
            <a:off x="8991257" y="808716"/>
            <a:ext cx="1872957" cy="23961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02055" y="1435805"/>
                <a:ext cx="7106185" cy="3908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Bef>
                    <a:spcPts val="2400"/>
                  </a:spcBef>
                  <a:buClr>
                    <a:srgbClr val="9A7AC4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CH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Model energy</a:t>
                </a:r>
              </a:p>
              <a:p>
                <a:pPr marL="342900" indent="-342900" algn="just">
                  <a:spcBef>
                    <a:spcPts val="2400"/>
                  </a:spcBef>
                  <a:buClr>
                    <a:srgbClr val="9A7AC4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Data energy</a:t>
                </a:r>
              </a:p>
              <a:p>
                <a:pPr marL="342900" indent="-342900" algn="just">
                  <a:spcBef>
                    <a:spcPts val="2400"/>
                  </a:spcBef>
                  <a:buClr>
                    <a:srgbClr val="9A7AC4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Shape consistency across several poses</a:t>
                </a:r>
              </a:p>
              <a:p>
                <a:pPr marL="342900" indent="-342900" algn="just">
                  <a:spcBef>
                    <a:spcPts val="2400"/>
                  </a:spcBef>
                  <a:buClr>
                    <a:srgbClr val="9A7AC4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Existence of convolution segments and triangles energy</a:t>
                </a:r>
              </a:p>
              <a:p>
                <a:pPr marL="342900" indent="-342900" algn="just">
                  <a:spcBef>
                    <a:spcPts val="2400"/>
                  </a:spcBef>
                  <a:buClr>
                    <a:srgbClr val="9A7AC4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 need in axis degrees of freedom constraints, since the model physically cannot violate them</a:t>
                </a:r>
                <a:endParaRPr lang="fr-CH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5" y="1435805"/>
                <a:ext cx="7106185" cy="3908762"/>
              </a:xfrm>
              <a:prstGeom prst="rect">
                <a:avLst/>
              </a:prstGeom>
              <a:blipFill rotWithShape="0">
                <a:blip r:embed="rId4"/>
                <a:stretch>
                  <a:fillRect l="-1201" t="-1248" r="-1286" b="-2652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689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02775" y="42368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4190111" y="35989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4628389" y="29079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5353279" y="26404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6057229" y="25923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794044" y="42139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5304937" y="43809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864870" y="56578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5593462" y="55586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832577" y="56622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818295" y="48265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779980" y="8523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805417" y="13559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838641" y="19126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5540125" y="5606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5547971" y="11582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5547971" y="19588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6175224" y="36540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6683684" y="29213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867288" y="22391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759591" y="49263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5058581" y="48219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5587758" y="46774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5356111" y="52753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5663366" y="48831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724228" y="14257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57547" y="49693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781424" y="48711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4730752" y="55718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5729820" y="56490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4384891" y="34189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4487712" y="35217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5257200" y="34025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814976" y="37342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4688283" y="26489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979665" y="25724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5327261" y="25233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5655577" y="26136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998961" y="25239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211563" y="29611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62209" y="25849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341833" y="25756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6093826" y="25829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685408" y="38307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5388182" y="45087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4703713" y="41125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4301708" y="29271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4485843" y="25393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5127581" y="23982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793496" y="23826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985569" y="52612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5648077" y="35438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930051" y="21070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865471" y="15801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930051" y="10983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852952" y="15200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861106" y="20381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882824" y="26323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4348775" y="31274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4594164" y="6466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4602775" y="11315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4580248" y="16265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5366479" y="3554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5330399" y="9069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5285960" y="16687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6218202" y="5137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6156227" y="12349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6159146" y="18575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6383731" y="7189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6383731" y="14816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6412783" y="21383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017311" y="17173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971485" y="23799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6502579" y="31393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856832" y="28493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5532383" y="27915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6032471" y="44264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882228" y="11402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846630" y="16870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917383" y="22144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4589225" y="7010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608749" y="12445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4577026" y="17680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329301" y="4051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5290338" y="10313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5278054" y="18295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6152358" y="5779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6122155" y="13415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6081970" y="19747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979137" y="17891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958416" y="25158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6600736" y="33215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6359849" y="27542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0/02/Leap_Motion_logo.svg/2000px-Leap_Motion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01" y="1437019"/>
            <a:ext cx="3095478" cy="148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4689832" y="3931919"/>
            <a:ext cx="2743200" cy="1483645"/>
          </a:xfrm>
          <a:prstGeom prst="wedgeEllipseCallout">
            <a:avLst>
              <a:gd name="adj1" fmla="val -47500"/>
              <a:gd name="adj2" fmla="val -74631"/>
            </a:avLst>
          </a:prstGeom>
          <a:noFill/>
          <a:ln w="38100">
            <a:solidFill>
              <a:srgbClr val="99CDD7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“Bring your own hands to virtual reality”</a:t>
            </a:r>
            <a:endParaRPr lang="fr-C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071" r="3681"/>
          <a:stretch/>
        </p:blipFill>
        <p:spPr>
          <a:xfrm>
            <a:off x="1766103" y="3811523"/>
            <a:ext cx="2441874" cy="2596356"/>
          </a:xfrm>
          <a:prstGeom prst="rect">
            <a:avLst/>
          </a:prstGeom>
        </p:spPr>
      </p:pic>
      <p:pic>
        <p:nvPicPr>
          <p:cNvPr id="1028" name="Picture 4" descr="http://oculusriftonline.com/wp-content/uploads/2014/03/oculus-rift-logo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014" y="469897"/>
            <a:ext cx="3662530" cy="30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2940" y="3811523"/>
            <a:ext cx="2448678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4443236" y="25241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5215067" y="23401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6000518" y="23199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291251" y="41631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4451771" y="32843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5185577" y="45667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5195011" y="52283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5650138" y="57324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6256327" y="52766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5694905" y="46100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915884" y="19333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4213980" y="22580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4330337" y="8806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4422402" y="14158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754195" y="17773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5202095" y="6207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5138380" y="13207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5636738" y="18793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6241630" y="16660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6524834" y="20689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6392088" y="35753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6820348" y="29016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7017423" y="21693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5195011" y="46100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5229201" y="53108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5243363" y="52625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863867" y="12963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4743713" y="48253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843924" y="47770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4724132" y="57465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5796501" y="58294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5079607" y="29695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5703053" y="28812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4600363" y="24937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6170580" y="24735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947141" y="19912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4120973" y="29535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4693659" y="25836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402829" y="24761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6157083" y="25257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5748829" y="38777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695118" y="41802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4478886" y="26858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6249247" y="29243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864684" y="20276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922835" y="14502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795366" y="14620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864684" y="9448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781928" y="13975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839167" y="13666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790681" y="19536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850122" y="18941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4108204" y="22972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4079451" y="16479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4148793" y="22435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4323440" y="4672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4414827" y="9651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4476845" y="14703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4488140" y="9424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4569607" y="14598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4670576" y="11628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4790969" y="17255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4515309" y="13762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842363" y="17617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4366631" y="8443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4464256" y="13836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5204211" y="1950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5279470" y="6981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5355503" y="15679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5367120" y="6771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5452166" y="15417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5256395" y="5664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5200613" y="12902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5560279" y="9003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5679182" y="18029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5247402" y="13067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5734438" y="18542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6285543" y="3324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6341948" y="10912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6254192" y="10915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6278941" y="17670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6191740" y="17598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6118003" y="9235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6157854" y="16624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6463986" y="20612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6149145" y="8924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6542133" y="13116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6503967" y="20213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6188480" y="16765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178453" y="16092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7129265" y="23204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6625955" y="31356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7238797" y="23412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6751202" y="32011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915345" y="29526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6392088" y="36540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7058144" y="21531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847714" y="29591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7475169" y="26022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7082995" y="35670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4605380" y="29851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5260819" y="27611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978222" y="27319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4600363" y="26812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5368672" y="25102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6124283" y="24900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6007221" y="43091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4762507" y="31422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5406880" y="29228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6124283" y="28936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4762507" y="29071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5422529" y="28669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5385129" y="24735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6139932" y="28780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4751441" y="25053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5406880" y="24851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5171675" y="29228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5694905" y="28890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4506001" y="31422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5738152" y="45277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6249247" y="45210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846932" y="15653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4079445" y="15262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908868" y="2140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4138789" y="20792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4264509" y="31960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4382230" y="10720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4641889" y="10106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4504865" y="16474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4780186" y="15873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4801486" y="28462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5263716" y="8258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5546357" y="7759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5375767" y="17358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5673408" y="16902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5505735" y="26940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6237791" y="421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6244328" y="12037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6524534" y="11999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6203443" y="19044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6498086" y="19237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6276761" y="267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7127177" y="1696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7169445" y="24744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7479281" y="2514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6795312" y="33422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7126930" y="35448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6207611" y="426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4397093" y="2486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91697" y="22986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995990" y="22732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4518185" y="29852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5182141" y="27313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900132" y="26788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865365" y="44767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5436590" y="43671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976667" y="43402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907010" y="51238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6003286" y="50576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925739" y="60913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6003286" y="62381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5208391" y="38832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5405794" y="40681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857881" y="9812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4315344" y="5218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5139996" y="2417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Tracking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290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ieeexplore.ieee.org/ieee_pilot/articles/08tro05/tro-shimizu-2003266/assets/img/article_1/fig_1/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135" y="1645920"/>
            <a:ext cx="7884214" cy="483647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Position-based IK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7182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Skinning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5095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ieeexplore.ieee.org/ieee_pilot/articles/08tro05/tro-shimizu-2003266/assets/img/article_1/fig_1/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Implicit Skinning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22" y="1334895"/>
            <a:ext cx="9552623" cy="50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ieeexplore.ieee.org/ieee_pilot/articles/08tro05/tro-shimizu-2003266/assets/img/article_1/fig_1/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Implicit Skinning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1127760"/>
            <a:ext cx="3388316" cy="5252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7" y="1564640"/>
            <a:ext cx="4661077" cy="43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solidFill>
            <a:srgbClr val="9071B3"/>
          </a:solidFill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Skinning</a:t>
            </a:r>
            <a:endParaRPr lang="fr-CH" sz="32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Why customizing the hand model?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540" y="2119291"/>
            <a:ext cx="2486759" cy="2964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4" y="1914820"/>
            <a:ext cx="7313293" cy="337316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4" y="1817484"/>
            <a:ext cx="7313293" cy="347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4" y="1817484"/>
            <a:ext cx="7313293" cy="347049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Why realistically animating the hand model?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186" y="2162250"/>
            <a:ext cx="2773896" cy="27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0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Alternative hand model representations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4" y="1714500"/>
            <a:ext cx="10186294" cy="330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5528045" y="4708189"/>
            <a:ext cx="612961" cy="61296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Oval 6"/>
          <p:cNvSpPr/>
          <p:nvPr/>
        </p:nvSpPr>
        <p:spPr>
          <a:xfrm>
            <a:off x="5801688" y="4981832"/>
            <a:ext cx="65673" cy="6567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Straight Connector 10"/>
          <p:cNvCxnSpPr>
            <a:stCxn id="110" idx="1"/>
            <a:endCxn id="77" idx="1"/>
          </p:cNvCxnSpPr>
          <p:nvPr/>
        </p:nvCxnSpPr>
        <p:spPr>
          <a:xfrm rot="16200000" flipV="1">
            <a:off x="4735949" y="4209229"/>
            <a:ext cx="957946" cy="44226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3" idx="3"/>
            <a:endCxn id="77" idx="7"/>
          </p:cNvCxnSpPr>
          <p:nvPr/>
        </p:nvCxnSpPr>
        <p:spPr>
          <a:xfrm rot="16200000" flipH="1" flipV="1">
            <a:off x="5078766" y="3668785"/>
            <a:ext cx="237147" cy="32806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9" idx="2"/>
            <a:endCxn id="83" idx="6"/>
          </p:cNvCxnSpPr>
          <p:nvPr/>
        </p:nvCxnSpPr>
        <p:spPr>
          <a:xfrm flipH="1">
            <a:off x="5412060" y="3684377"/>
            <a:ext cx="470774" cy="887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5" idx="2"/>
            <a:endCxn id="89" idx="6"/>
          </p:cNvCxnSpPr>
          <p:nvPr/>
        </p:nvCxnSpPr>
        <p:spPr>
          <a:xfrm rot="16200000" flipH="1" flipV="1">
            <a:off x="6196391" y="3421924"/>
            <a:ext cx="7941" cy="51696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7"/>
            <a:endCxn id="101" idx="2"/>
          </p:cNvCxnSpPr>
          <p:nvPr/>
        </p:nvCxnSpPr>
        <p:spPr>
          <a:xfrm rot="16200000">
            <a:off x="5990530" y="4690277"/>
            <a:ext cx="168387" cy="43396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0" idx="6"/>
          </p:cNvCxnSpPr>
          <p:nvPr/>
        </p:nvCxnSpPr>
        <p:spPr>
          <a:xfrm rot="16200000" flipV="1">
            <a:off x="5607955" y="4820937"/>
            <a:ext cx="80877" cy="30658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38" idx="0"/>
          </p:cNvCxnSpPr>
          <p:nvPr/>
        </p:nvCxnSpPr>
        <p:spPr>
          <a:xfrm rot="16200000" flipV="1">
            <a:off x="5263739" y="5819700"/>
            <a:ext cx="491063" cy="121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4" idx="2"/>
            <a:endCxn id="62" idx="2"/>
          </p:cNvCxnSpPr>
          <p:nvPr/>
        </p:nvCxnSpPr>
        <p:spPr>
          <a:xfrm rot="16200000" flipH="1">
            <a:off x="5833637" y="5742077"/>
            <a:ext cx="44472" cy="76721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6" idx="4"/>
            <a:endCxn id="62" idx="0"/>
          </p:cNvCxnSpPr>
          <p:nvPr/>
        </p:nvCxnSpPr>
        <p:spPr>
          <a:xfrm rot="16200000" flipH="1" flipV="1">
            <a:off x="6020670" y="5823158"/>
            <a:ext cx="543572" cy="3414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6" idx="0"/>
            <a:endCxn id="101" idx="4"/>
          </p:cNvCxnSpPr>
          <p:nvPr/>
        </p:nvCxnSpPr>
        <p:spPr>
          <a:xfrm rot="16200000">
            <a:off x="6009499" y="5169433"/>
            <a:ext cx="628574" cy="2851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6" idx="4"/>
            <a:endCxn id="159" idx="1"/>
          </p:cNvCxnSpPr>
          <p:nvPr/>
        </p:nvCxnSpPr>
        <p:spPr>
          <a:xfrm>
            <a:off x="5197339" y="2060875"/>
            <a:ext cx="7888" cy="36490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9" idx="4"/>
            <a:endCxn id="162" idx="1"/>
          </p:cNvCxnSpPr>
          <p:nvPr/>
        </p:nvCxnSpPr>
        <p:spPr>
          <a:xfrm>
            <a:off x="5217236" y="2454773"/>
            <a:ext cx="10674" cy="39848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3" idx="0"/>
            <a:endCxn id="162" idx="4"/>
          </p:cNvCxnSpPr>
          <p:nvPr/>
        </p:nvCxnSpPr>
        <p:spPr>
          <a:xfrm flipH="1" flipV="1">
            <a:off x="5243223" y="2890221"/>
            <a:ext cx="139143" cy="77333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5" idx="4"/>
            <a:endCxn id="168" idx="0"/>
          </p:cNvCxnSpPr>
          <p:nvPr/>
        </p:nvCxnSpPr>
        <p:spPr>
          <a:xfrm>
            <a:off x="5804193" y="1832746"/>
            <a:ext cx="1172" cy="42933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8" idx="4"/>
            <a:endCxn id="171" idx="0"/>
          </p:cNvCxnSpPr>
          <p:nvPr/>
        </p:nvCxnSpPr>
        <p:spPr>
          <a:xfrm flipH="1">
            <a:off x="5798054" y="2300118"/>
            <a:ext cx="7310" cy="5823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1" idx="4"/>
            <a:endCxn id="89" idx="0"/>
          </p:cNvCxnSpPr>
          <p:nvPr/>
        </p:nvCxnSpPr>
        <p:spPr>
          <a:xfrm>
            <a:off x="5798054" y="2926378"/>
            <a:ext cx="114302" cy="72847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1" idx="7"/>
            <a:endCxn id="192" idx="3"/>
          </p:cNvCxnSpPr>
          <p:nvPr/>
        </p:nvCxnSpPr>
        <p:spPr>
          <a:xfrm rot="16200000">
            <a:off x="6288685" y="4252334"/>
            <a:ext cx="620084" cy="4558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9" idx="4"/>
            <a:endCxn id="192" idx="7"/>
          </p:cNvCxnSpPr>
          <p:nvPr/>
        </p:nvCxnSpPr>
        <p:spPr>
          <a:xfrm rot="16200000" flipH="1" flipV="1">
            <a:off x="6686398" y="3679239"/>
            <a:ext cx="630161" cy="25952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89" idx="0"/>
          </p:cNvCxnSpPr>
          <p:nvPr/>
        </p:nvCxnSpPr>
        <p:spPr>
          <a:xfrm rot="16200000" flipH="1">
            <a:off x="6830011" y="3145607"/>
            <a:ext cx="566680" cy="3578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0" idx="4"/>
            <a:endCxn id="38" idx="0"/>
          </p:cNvCxnSpPr>
          <p:nvPr/>
        </p:nvCxnSpPr>
        <p:spPr>
          <a:xfrm rot="16200000" flipH="1">
            <a:off x="5181391" y="5247501"/>
            <a:ext cx="606395" cy="4815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38" idx="7"/>
          </p:cNvCxnSpPr>
          <p:nvPr/>
        </p:nvCxnSpPr>
        <p:spPr>
          <a:xfrm rot="16200000" flipH="1" flipV="1">
            <a:off x="5415258" y="5165828"/>
            <a:ext cx="537588" cy="3009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4"/>
            <a:endCxn id="46" idx="1"/>
          </p:cNvCxnSpPr>
          <p:nvPr/>
        </p:nvCxnSpPr>
        <p:spPr>
          <a:xfrm rot="16200000" flipH="1">
            <a:off x="5829175" y="5052855"/>
            <a:ext cx="460789" cy="45009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2" idx="1"/>
            <a:endCxn id="38" idx="5"/>
          </p:cNvCxnSpPr>
          <p:nvPr/>
        </p:nvCxnSpPr>
        <p:spPr>
          <a:xfrm rot="16200000" flipV="1">
            <a:off x="5647983" y="5520521"/>
            <a:ext cx="487608" cy="71641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6" idx="3"/>
            <a:endCxn id="38" idx="6"/>
          </p:cNvCxnSpPr>
          <p:nvPr/>
        </p:nvCxnSpPr>
        <p:spPr>
          <a:xfrm rot="16200000" flipH="1" flipV="1">
            <a:off x="5888315" y="5213710"/>
            <a:ext cx="51884" cy="74071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179792" y="5281138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Oval 37"/>
          <p:cNvSpPr/>
          <p:nvPr/>
        </p:nvSpPr>
        <p:spPr>
          <a:xfrm>
            <a:off x="5473428" y="5574774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Oval 46"/>
          <p:cNvSpPr/>
          <p:nvPr/>
        </p:nvSpPr>
        <p:spPr>
          <a:xfrm>
            <a:off x="5980659" y="5204339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/>
          <p:cNvSpPr/>
          <p:nvPr/>
        </p:nvSpPr>
        <p:spPr>
          <a:xfrm>
            <a:off x="6274295" y="5497975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Oval 54"/>
          <p:cNvSpPr/>
          <p:nvPr/>
        </p:nvSpPr>
        <p:spPr>
          <a:xfrm>
            <a:off x="5158834" y="5752405"/>
            <a:ext cx="702088" cy="70208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Oval 53"/>
          <p:cNvSpPr/>
          <p:nvPr/>
        </p:nvSpPr>
        <p:spPr>
          <a:xfrm>
            <a:off x="5472266" y="6065837"/>
            <a:ext cx="75222" cy="7522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Oval 62"/>
          <p:cNvSpPr/>
          <p:nvPr/>
        </p:nvSpPr>
        <p:spPr>
          <a:xfrm>
            <a:off x="5940296" y="5812832"/>
            <a:ext cx="670175" cy="67017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Oval 61"/>
          <p:cNvSpPr/>
          <p:nvPr/>
        </p:nvSpPr>
        <p:spPr>
          <a:xfrm>
            <a:off x="6239481" y="6112018"/>
            <a:ext cx="71803" cy="7180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6" name="Straight Connector 65"/>
          <p:cNvCxnSpPr>
            <a:stCxn id="7" idx="1"/>
            <a:endCxn id="77" idx="0"/>
          </p:cNvCxnSpPr>
          <p:nvPr/>
        </p:nvCxnSpPr>
        <p:spPr>
          <a:xfrm rot="16200000" flipV="1">
            <a:off x="4888304" y="4068449"/>
            <a:ext cx="1048247" cy="7977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1"/>
            <a:endCxn id="83" idx="5"/>
          </p:cNvCxnSpPr>
          <p:nvPr/>
        </p:nvCxnSpPr>
        <p:spPr>
          <a:xfrm rot="16200000" flipV="1">
            <a:off x="4968730" y="4148875"/>
            <a:ext cx="1277209" cy="40794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1" idx="1"/>
            <a:endCxn id="89" idx="4"/>
          </p:cNvCxnSpPr>
          <p:nvPr/>
        </p:nvCxnSpPr>
        <p:spPr>
          <a:xfrm rot="16200000" flipV="1">
            <a:off x="5570616" y="4055639"/>
            <a:ext cx="1076400" cy="39291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0"/>
            <a:endCxn id="89" idx="3"/>
          </p:cNvCxnSpPr>
          <p:nvPr/>
        </p:nvCxnSpPr>
        <p:spPr>
          <a:xfrm rot="16200000">
            <a:off x="5224713" y="4315064"/>
            <a:ext cx="1276581" cy="569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4752729" y="3710329"/>
            <a:ext cx="521641" cy="52164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Oval 76"/>
          <p:cNvSpPr/>
          <p:nvPr/>
        </p:nvSpPr>
        <p:spPr>
          <a:xfrm>
            <a:off x="4985604" y="3943204"/>
            <a:ext cx="55889" cy="5588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Oval 83"/>
          <p:cNvSpPr/>
          <p:nvPr/>
        </p:nvSpPr>
        <p:spPr>
          <a:xfrm>
            <a:off x="5105220" y="3416100"/>
            <a:ext cx="554294" cy="55429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Oval 82"/>
          <p:cNvSpPr/>
          <p:nvPr/>
        </p:nvSpPr>
        <p:spPr>
          <a:xfrm>
            <a:off x="5352673" y="3663553"/>
            <a:ext cx="59387" cy="5938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Oval 89"/>
          <p:cNvSpPr/>
          <p:nvPr/>
        </p:nvSpPr>
        <p:spPr>
          <a:xfrm>
            <a:off x="5636815" y="3408835"/>
            <a:ext cx="551083" cy="55108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9" name="Oval 88"/>
          <p:cNvSpPr/>
          <p:nvPr/>
        </p:nvSpPr>
        <p:spPr>
          <a:xfrm>
            <a:off x="5882834" y="3654855"/>
            <a:ext cx="59043" cy="5904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6" name="Oval 95"/>
          <p:cNvSpPr/>
          <p:nvPr/>
        </p:nvSpPr>
        <p:spPr>
          <a:xfrm>
            <a:off x="6225017" y="3414551"/>
            <a:ext cx="523773" cy="523773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5" name="Oval 94"/>
          <p:cNvSpPr/>
          <p:nvPr/>
        </p:nvSpPr>
        <p:spPr>
          <a:xfrm>
            <a:off x="6458844" y="3648378"/>
            <a:ext cx="56117" cy="5611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Oval 101"/>
          <p:cNvSpPr/>
          <p:nvPr/>
        </p:nvSpPr>
        <p:spPr>
          <a:xfrm>
            <a:off x="5905556" y="4390580"/>
            <a:ext cx="864971" cy="864972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Oval 100"/>
          <p:cNvSpPr/>
          <p:nvPr/>
        </p:nvSpPr>
        <p:spPr>
          <a:xfrm>
            <a:off x="6291704" y="4776728"/>
            <a:ext cx="92673" cy="9267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5137688" y="4610968"/>
            <a:ext cx="645645" cy="6456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Oval 109"/>
          <p:cNvSpPr/>
          <p:nvPr/>
        </p:nvSpPr>
        <p:spPr>
          <a:xfrm>
            <a:off x="5425925" y="4899192"/>
            <a:ext cx="69175" cy="6917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0" name="Straight Connector 139"/>
          <p:cNvCxnSpPr>
            <a:stCxn id="101" idx="0"/>
            <a:endCxn id="95" idx="4"/>
          </p:cNvCxnSpPr>
          <p:nvPr/>
        </p:nvCxnSpPr>
        <p:spPr>
          <a:xfrm rot="16200000">
            <a:off x="5876356" y="4166180"/>
            <a:ext cx="1072232" cy="14886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532533" y="3042321"/>
            <a:ext cx="354919" cy="35491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3" name="Oval 142"/>
          <p:cNvSpPr/>
          <p:nvPr/>
        </p:nvSpPr>
        <p:spPr>
          <a:xfrm>
            <a:off x="4690979" y="3200767"/>
            <a:ext cx="38026" cy="3802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5" name="Oval 144"/>
          <p:cNvSpPr/>
          <p:nvPr/>
        </p:nvSpPr>
        <p:spPr>
          <a:xfrm>
            <a:off x="4482019" y="2630173"/>
            <a:ext cx="336765" cy="33676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6" name="Oval 145"/>
          <p:cNvSpPr/>
          <p:nvPr/>
        </p:nvSpPr>
        <p:spPr>
          <a:xfrm>
            <a:off x="4632360" y="2780514"/>
            <a:ext cx="36081" cy="3608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8" name="Oval 147"/>
          <p:cNvSpPr/>
          <p:nvPr/>
        </p:nvSpPr>
        <p:spPr>
          <a:xfrm>
            <a:off x="4532533" y="2253283"/>
            <a:ext cx="274068" cy="27406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9" name="Oval 148"/>
          <p:cNvSpPr/>
          <p:nvPr/>
        </p:nvSpPr>
        <p:spPr>
          <a:xfrm>
            <a:off x="4654885" y="2375635"/>
            <a:ext cx="29364" cy="2936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50" name="Straight Connector 149"/>
          <p:cNvCxnSpPr>
            <a:stCxn id="149" idx="4"/>
            <a:endCxn id="146" idx="0"/>
          </p:cNvCxnSpPr>
          <p:nvPr/>
        </p:nvCxnSpPr>
        <p:spPr>
          <a:xfrm rot="16200000" flipH="1" flipV="1">
            <a:off x="4472227" y="2583173"/>
            <a:ext cx="375515" cy="1916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3" idx="1"/>
            <a:endCxn id="146" idx="4"/>
          </p:cNvCxnSpPr>
          <p:nvPr/>
        </p:nvCxnSpPr>
        <p:spPr>
          <a:xfrm rot="16200000" flipV="1">
            <a:off x="4478605" y="2988393"/>
            <a:ext cx="389740" cy="4614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77" idx="1"/>
            <a:endCxn id="143" idx="4"/>
          </p:cNvCxnSpPr>
          <p:nvPr/>
        </p:nvCxnSpPr>
        <p:spPr>
          <a:xfrm rot="16200000" flipV="1">
            <a:off x="4495593" y="3453193"/>
            <a:ext cx="712596" cy="28379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5051996" y="1899960"/>
            <a:ext cx="290687" cy="290687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6" name="Oval 155"/>
          <p:cNvSpPr/>
          <p:nvPr/>
        </p:nvSpPr>
        <p:spPr>
          <a:xfrm>
            <a:off x="5181767" y="2029731"/>
            <a:ext cx="31144" cy="3114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8" name="Oval 157"/>
          <p:cNvSpPr/>
          <p:nvPr/>
        </p:nvSpPr>
        <p:spPr>
          <a:xfrm>
            <a:off x="5058731" y="2279286"/>
            <a:ext cx="317009" cy="31700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9" name="Oval 158"/>
          <p:cNvSpPr/>
          <p:nvPr/>
        </p:nvSpPr>
        <p:spPr>
          <a:xfrm>
            <a:off x="5200253" y="2420808"/>
            <a:ext cx="33965" cy="3396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1" name="Oval 160"/>
          <p:cNvSpPr/>
          <p:nvPr/>
        </p:nvSpPr>
        <p:spPr>
          <a:xfrm>
            <a:off x="5041111" y="2666455"/>
            <a:ext cx="404224" cy="40422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2" name="Oval 161"/>
          <p:cNvSpPr/>
          <p:nvPr/>
        </p:nvSpPr>
        <p:spPr>
          <a:xfrm>
            <a:off x="5221568" y="2846912"/>
            <a:ext cx="43309" cy="4330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4" name="Oval 163"/>
          <p:cNvSpPr/>
          <p:nvPr/>
        </p:nvSpPr>
        <p:spPr>
          <a:xfrm>
            <a:off x="5659515" y="1668779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5788692" y="1801011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5627872" y="2103609"/>
            <a:ext cx="354986" cy="3549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5786348" y="2262085"/>
            <a:ext cx="38034" cy="3803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5593112" y="2699478"/>
            <a:ext cx="409886" cy="409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5776097" y="2882463"/>
            <a:ext cx="43916" cy="4391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Oval 172"/>
          <p:cNvSpPr/>
          <p:nvPr/>
        </p:nvSpPr>
        <p:spPr>
          <a:xfrm>
            <a:off x="6325724" y="1792608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4" name="Oval 173"/>
          <p:cNvSpPr/>
          <p:nvPr/>
        </p:nvSpPr>
        <p:spPr>
          <a:xfrm>
            <a:off x="6454901" y="1924840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6" name="Oval 175"/>
          <p:cNvSpPr/>
          <p:nvPr/>
        </p:nvSpPr>
        <p:spPr>
          <a:xfrm>
            <a:off x="6277938" y="2356073"/>
            <a:ext cx="347680" cy="35590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Oval 176"/>
          <p:cNvSpPr/>
          <p:nvPr/>
        </p:nvSpPr>
        <p:spPr>
          <a:xfrm>
            <a:off x="6433152" y="2514959"/>
            <a:ext cx="37251" cy="3813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9" name="Oval 178"/>
          <p:cNvSpPr/>
          <p:nvPr/>
        </p:nvSpPr>
        <p:spPr>
          <a:xfrm>
            <a:off x="6276109" y="2847167"/>
            <a:ext cx="396785" cy="39678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0" name="Oval 179"/>
          <p:cNvSpPr/>
          <p:nvPr/>
        </p:nvSpPr>
        <p:spPr>
          <a:xfrm>
            <a:off x="6453245" y="3024303"/>
            <a:ext cx="42512" cy="4251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81" name="Straight Connector 180"/>
          <p:cNvCxnSpPr>
            <a:stCxn id="174" idx="4"/>
            <a:endCxn id="177" idx="0"/>
          </p:cNvCxnSpPr>
          <p:nvPr/>
        </p:nvCxnSpPr>
        <p:spPr>
          <a:xfrm flipH="1">
            <a:off x="6451778" y="1956575"/>
            <a:ext cx="18626" cy="55838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7" idx="4"/>
            <a:endCxn id="180" idx="0"/>
          </p:cNvCxnSpPr>
          <p:nvPr/>
        </p:nvCxnSpPr>
        <p:spPr>
          <a:xfrm>
            <a:off x="6451778" y="2553090"/>
            <a:ext cx="22724" cy="47121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80" idx="4"/>
            <a:endCxn id="95" idx="0"/>
          </p:cNvCxnSpPr>
          <p:nvPr/>
        </p:nvCxnSpPr>
        <p:spPr>
          <a:xfrm>
            <a:off x="6474502" y="3066815"/>
            <a:ext cx="12401" cy="58156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6950780" y="2734021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Oval 185"/>
          <p:cNvSpPr/>
          <p:nvPr/>
        </p:nvSpPr>
        <p:spPr>
          <a:xfrm>
            <a:off x="7079957" y="2866253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>
            <a:off x="6916589" y="3250653"/>
            <a:ext cx="429307" cy="43945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9" name="Oval 188"/>
          <p:cNvSpPr/>
          <p:nvPr/>
        </p:nvSpPr>
        <p:spPr>
          <a:xfrm>
            <a:off x="7108244" y="3446840"/>
            <a:ext cx="45996" cy="4708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6551773" y="3842708"/>
            <a:ext cx="594818" cy="608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6817317" y="4114532"/>
            <a:ext cx="63729" cy="6523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982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73821" y="4683805"/>
            <a:ext cx="612961" cy="61296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Oval 6"/>
          <p:cNvSpPr/>
          <p:nvPr/>
        </p:nvSpPr>
        <p:spPr>
          <a:xfrm>
            <a:off x="3247464" y="4957448"/>
            <a:ext cx="65673" cy="6567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Straight Connector 10"/>
          <p:cNvCxnSpPr>
            <a:stCxn id="110" idx="1"/>
            <a:endCxn id="77" idx="1"/>
          </p:cNvCxnSpPr>
          <p:nvPr/>
        </p:nvCxnSpPr>
        <p:spPr>
          <a:xfrm rot="16200000" flipV="1">
            <a:off x="2181725" y="4184845"/>
            <a:ext cx="957946" cy="44226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3" idx="3"/>
            <a:endCxn id="77" idx="7"/>
          </p:cNvCxnSpPr>
          <p:nvPr/>
        </p:nvCxnSpPr>
        <p:spPr>
          <a:xfrm rot="16200000" flipH="1" flipV="1">
            <a:off x="2524542" y="3644401"/>
            <a:ext cx="237147" cy="32806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9" idx="2"/>
            <a:endCxn id="83" idx="6"/>
          </p:cNvCxnSpPr>
          <p:nvPr/>
        </p:nvCxnSpPr>
        <p:spPr>
          <a:xfrm flipH="1">
            <a:off x="2857836" y="3659993"/>
            <a:ext cx="470774" cy="887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5" idx="2"/>
            <a:endCxn id="89" idx="6"/>
          </p:cNvCxnSpPr>
          <p:nvPr/>
        </p:nvCxnSpPr>
        <p:spPr>
          <a:xfrm rot="16200000" flipH="1" flipV="1">
            <a:off x="3642167" y="3397540"/>
            <a:ext cx="7941" cy="51696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7"/>
            <a:endCxn id="101" idx="2"/>
          </p:cNvCxnSpPr>
          <p:nvPr/>
        </p:nvCxnSpPr>
        <p:spPr>
          <a:xfrm rot="16200000">
            <a:off x="3436306" y="4665893"/>
            <a:ext cx="168387" cy="43396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0" idx="6"/>
          </p:cNvCxnSpPr>
          <p:nvPr/>
        </p:nvCxnSpPr>
        <p:spPr>
          <a:xfrm rot="16200000" flipV="1">
            <a:off x="3053731" y="4796553"/>
            <a:ext cx="80877" cy="30658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38" idx="0"/>
          </p:cNvCxnSpPr>
          <p:nvPr/>
        </p:nvCxnSpPr>
        <p:spPr>
          <a:xfrm rot="16200000" flipV="1">
            <a:off x="2709515" y="5795316"/>
            <a:ext cx="491063" cy="121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4" idx="2"/>
            <a:endCxn id="62" idx="2"/>
          </p:cNvCxnSpPr>
          <p:nvPr/>
        </p:nvCxnSpPr>
        <p:spPr>
          <a:xfrm rot="16200000" flipH="1">
            <a:off x="3279413" y="5717693"/>
            <a:ext cx="44472" cy="76721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6" idx="4"/>
            <a:endCxn id="62" idx="0"/>
          </p:cNvCxnSpPr>
          <p:nvPr/>
        </p:nvCxnSpPr>
        <p:spPr>
          <a:xfrm rot="16200000" flipH="1" flipV="1">
            <a:off x="3466446" y="5798774"/>
            <a:ext cx="543572" cy="3414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6" idx="0"/>
            <a:endCxn id="101" idx="4"/>
          </p:cNvCxnSpPr>
          <p:nvPr/>
        </p:nvCxnSpPr>
        <p:spPr>
          <a:xfrm rot="16200000">
            <a:off x="3455275" y="5145049"/>
            <a:ext cx="628574" cy="2851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6" idx="4"/>
            <a:endCxn id="159" idx="1"/>
          </p:cNvCxnSpPr>
          <p:nvPr/>
        </p:nvCxnSpPr>
        <p:spPr>
          <a:xfrm>
            <a:off x="2643115" y="2036491"/>
            <a:ext cx="7888" cy="36490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9" idx="4"/>
            <a:endCxn id="162" idx="1"/>
          </p:cNvCxnSpPr>
          <p:nvPr/>
        </p:nvCxnSpPr>
        <p:spPr>
          <a:xfrm>
            <a:off x="2663012" y="2430389"/>
            <a:ext cx="10674" cy="39848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3" idx="0"/>
            <a:endCxn id="162" idx="4"/>
          </p:cNvCxnSpPr>
          <p:nvPr/>
        </p:nvCxnSpPr>
        <p:spPr>
          <a:xfrm flipH="1" flipV="1">
            <a:off x="2688999" y="2865837"/>
            <a:ext cx="139143" cy="77333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5" idx="4"/>
            <a:endCxn id="168" idx="0"/>
          </p:cNvCxnSpPr>
          <p:nvPr/>
        </p:nvCxnSpPr>
        <p:spPr>
          <a:xfrm>
            <a:off x="3249969" y="1808362"/>
            <a:ext cx="1172" cy="42933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8" idx="4"/>
            <a:endCxn id="171" idx="0"/>
          </p:cNvCxnSpPr>
          <p:nvPr/>
        </p:nvCxnSpPr>
        <p:spPr>
          <a:xfrm flipH="1">
            <a:off x="3243830" y="2275734"/>
            <a:ext cx="7310" cy="5823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1" idx="4"/>
            <a:endCxn id="89" idx="0"/>
          </p:cNvCxnSpPr>
          <p:nvPr/>
        </p:nvCxnSpPr>
        <p:spPr>
          <a:xfrm>
            <a:off x="3243830" y="2901994"/>
            <a:ext cx="114302" cy="72847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1" idx="7"/>
            <a:endCxn id="192" idx="3"/>
          </p:cNvCxnSpPr>
          <p:nvPr/>
        </p:nvCxnSpPr>
        <p:spPr>
          <a:xfrm rot="16200000">
            <a:off x="3734461" y="4227950"/>
            <a:ext cx="620084" cy="4558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9" idx="4"/>
            <a:endCxn id="192" idx="7"/>
          </p:cNvCxnSpPr>
          <p:nvPr/>
        </p:nvCxnSpPr>
        <p:spPr>
          <a:xfrm rot="16200000" flipH="1" flipV="1">
            <a:off x="4132174" y="3654855"/>
            <a:ext cx="630161" cy="25952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89" idx="0"/>
          </p:cNvCxnSpPr>
          <p:nvPr/>
        </p:nvCxnSpPr>
        <p:spPr>
          <a:xfrm rot="16200000" flipH="1">
            <a:off x="4275787" y="3121223"/>
            <a:ext cx="566680" cy="35784"/>
          </a:xfrm>
          <a:prstGeom prst="line">
            <a:avLst/>
          </a:prstGeom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0" idx="4"/>
            <a:endCxn id="38" idx="0"/>
          </p:cNvCxnSpPr>
          <p:nvPr/>
        </p:nvCxnSpPr>
        <p:spPr>
          <a:xfrm rot="16200000" flipH="1">
            <a:off x="2627167" y="5223117"/>
            <a:ext cx="606395" cy="4815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38" idx="7"/>
          </p:cNvCxnSpPr>
          <p:nvPr/>
        </p:nvCxnSpPr>
        <p:spPr>
          <a:xfrm rot="16200000" flipH="1" flipV="1">
            <a:off x="2861034" y="5141444"/>
            <a:ext cx="537588" cy="3009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4"/>
            <a:endCxn id="46" idx="1"/>
          </p:cNvCxnSpPr>
          <p:nvPr/>
        </p:nvCxnSpPr>
        <p:spPr>
          <a:xfrm rot="16200000" flipH="1">
            <a:off x="3274951" y="5028471"/>
            <a:ext cx="460789" cy="45009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2" idx="1"/>
            <a:endCxn id="38" idx="5"/>
          </p:cNvCxnSpPr>
          <p:nvPr/>
        </p:nvCxnSpPr>
        <p:spPr>
          <a:xfrm rot="16200000" flipV="1">
            <a:off x="3093759" y="5496137"/>
            <a:ext cx="487608" cy="71641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6" idx="3"/>
            <a:endCxn id="38" idx="6"/>
          </p:cNvCxnSpPr>
          <p:nvPr/>
        </p:nvCxnSpPr>
        <p:spPr>
          <a:xfrm rot="16200000" flipH="1" flipV="1">
            <a:off x="3334091" y="5189326"/>
            <a:ext cx="51884" cy="74071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625568" y="5256754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Oval 37"/>
          <p:cNvSpPr/>
          <p:nvPr/>
        </p:nvSpPr>
        <p:spPr>
          <a:xfrm>
            <a:off x="2919204" y="5550390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Oval 46"/>
          <p:cNvSpPr/>
          <p:nvPr/>
        </p:nvSpPr>
        <p:spPr>
          <a:xfrm>
            <a:off x="3426435" y="5179955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/>
          <p:cNvSpPr/>
          <p:nvPr/>
        </p:nvSpPr>
        <p:spPr>
          <a:xfrm>
            <a:off x="3720071" y="5473591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Oval 54"/>
          <p:cNvSpPr/>
          <p:nvPr/>
        </p:nvSpPr>
        <p:spPr>
          <a:xfrm>
            <a:off x="2604610" y="5728021"/>
            <a:ext cx="702088" cy="70208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Oval 53"/>
          <p:cNvSpPr/>
          <p:nvPr/>
        </p:nvSpPr>
        <p:spPr>
          <a:xfrm>
            <a:off x="2918042" y="6041453"/>
            <a:ext cx="75222" cy="7522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Oval 62"/>
          <p:cNvSpPr/>
          <p:nvPr/>
        </p:nvSpPr>
        <p:spPr>
          <a:xfrm>
            <a:off x="3386072" y="5788448"/>
            <a:ext cx="670175" cy="67017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Oval 61"/>
          <p:cNvSpPr/>
          <p:nvPr/>
        </p:nvSpPr>
        <p:spPr>
          <a:xfrm>
            <a:off x="3685257" y="6087634"/>
            <a:ext cx="71803" cy="7180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6" name="Straight Connector 65"/>
          <p:cNvCxnSpPr>
            <a:stCxn id="7" idx="1"/>
            <a:endCxn id="77" idx="0"/>
          </p:cNvCxnSpPr>
          <p:nvPr/>
        </p:nvCxnSpPr>
        <p:spPr>
          <a:xfrm rot="16200000" flipV="1">
            <a:off x="2334080" y="4044065"/>
            <a:ext cx="1048247" cy="7977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1"/>
            <a:endCxn id="83" idx="5"/>
          </p:cNvCxnSpPr>
          <p:nvPr/>
        </p:nvCxnSpPr>
        <p:spPr>
          <a:xfrm rot="16200000" flipV="1">
            <a:off x="2414506" y="4124491"/>
            <a:ext cx="1277209" cy="40794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1" idx="1"/>
            <a:endCxn id="89" idx="4"/>
          </p:cNvCxnSpPr>
          <p:nvPr/>
        </p:nvCxnSpPr>
        <p:spPr>
          <a:xfrm rot="16200000" flipV="1">
            <a:off x="3016392" y="4031255"/>
            <a:ext cx="1076400" cy="39291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0"/>
            <a:endCxn id="89" idx="3"/>
          </p:cNvCxnSpPr>
          <p:nvPr/>
        </p:nvCxnSpPr>
        <p:spPr>
          <a:xfrm rot="16200000">
            <a:off x="2670489" y="4290680"/>
            <a:ext cx="1276581" cy="569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198505" y="3685945"/>
            <a:ext cx="521641" cy="52164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Oval 76"/>
          <p:cNvSpPr/>
          <p:nvPr/>
        </p:nvSpPr>
        <p:spPr>
          <a:xfrm>
            <a:off x="2431380" y="3918820"/>
            <a:ext cx="55889" cy="5588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Oval 83"/>
          <p:cNvSpPr/>
          <p:nvPr/>
        </p:nvSpPr>
        <p:spPr>
          <a:xfrm>
            <a:off x="2550996" y="3391716"/>
            <a:ext cx="554294" cy="55429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Oval 82"/>
          <p:cNvSpPr/>
          <p:nvPr/>
        </p:nvSpPr>
        <p:spPr>
          <a:xfrm>
            <a:off x="2798449" y="3639169"/>
            <a:ext cx="59387" cy="5938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Oval 89"/>
          <p:cNvSpPr/>
          <p:nvPr/>
        </p:nvSpPr>
        <p:spPr>
          <a:xfrm>
            <a:off x="3082591" y="3384451"/>
            <a:ext cx="551083" cy="55108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9" name="Oval 88"/>
          <p:cNvSpPr/>
          <p:nvPr/>
        </p:nvSpPr>
        <p:spPr>
          <a:xfrm>
            <a:off x="3328610" y="3630471"/>
            <a:ext cx="59043" cy="5904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6" name="Oval 95"/>
          <p:cNvSpPr/>
          <p:nvPr/>
        </p:nvSpPr>
        <p:spPr>
          <a:xfrm>
            <a:off x="3670793" y="3390167"/>
            <a:ext cx="523773" cy="523773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5" name="Oval 94"/>
          <p:cNvSpPr/>
          <p:nvPr/>
        </p:nvSpPr>
        <p:spPr>
          <a:xfrm>
            <a:off x="3904620" y="3623994"/>
            <a:ext cx="56117" cy="5611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Oval 101"/>
          <p:cNvSpPr/>
          <p:nvPr/>
        </p:nvSpPr>
        <p:spPr>
          <a:xfrm>
            <a:off x="3351332" y="4366196"/>
            <a:ext cx="864971" cy="864972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Oval 100"/>
          <p:cNvSpPr/>
          <p:nvPr/>
        </p:nvSpPr>
        <p:spPr>
          <a:xfrm>
            <a:off x="3737480" y="4752344"/>
            <a:ext cx="92673" cy="9267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2583464" y="4586584"/>
            <a:ext cx="645645" cy="6456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Oval 109"/>
          <p:cNvSpPr/>
          <p:nvPr/>
        </p:nvSpPr>
        <p:spPr>
          <a:xfrm>
            <a:off x="2871701" y="4874808"/>
            <a:ext cx="69175" cy="6917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0" name="Straight Connector 139"/>
          <p:cNvCxnSpPr>
            <a:stCxn id="101" idx="0"/>
            <a:endCxn id="95" idx="4"/>
          </p:cNvCxnSpPr>
          <p:nvPr/>
        </p:nvCxnSpPr>
        <p:spPr>
          <a:xfrm rot="16200000">
            <a:off x="3322132" y="4141796"/>
            <a:ext cx="1072232" cy="14886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1978309" y="3017937"/>
            <a:ext cx="354919" cy="35491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3" name="Oval 142"/>
          <p:cNvSpPr/>
          <p:nvPr/>
        </p:nvSpPr>
        <p:spPr>
          <a:xfrm>
            <a:off x="2136755" y="3176383"/>
            <a:ext cx="38026" cy="3802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5" name="Oval 144"/>
          <p:cNvSpPr/>
          <p:nvPr/>
        </p:nvSpPr>
        <p:spPr>
          <a:xfrm>
            <a:off x="1927795" y="2605789"/>
            <a:ext cx="336765" cy="33676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6" name="Oval 145"/>
          <p:cNvSpPr/>
          <p:nvPr/>
        </p:nvSpPr>
        <p:spPr>
          <a:xfrm>
            <a:off x="2078136" y="2756130"/>
            <a:ext cx="36081" cy="3608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8" name="Oval 147"/>
          <p:cNvSpPr/>
          <p:nvPr/>
        </p:nvSpPr>
        <p:spPr>
          <a:xfrm>
            <a:off x="1978309" y="2228899"/>
            <a:ext cx="274068" cy="27406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9" name="Oval 148"/>
          <p:cNvSpPr/>
          <p:nvPr/>
        </p:nvSpPr>
        <p:spPr>
          <a:xfrm>
            <a:off x="2100661" y="2351251"/>
            <a:ext cx="29364" cy="2936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50" name="Straight Connector 149"/>
          <p:cNvCxnSpPr>
            <a:stCxn id="149" idx="4"/>
            <a:endCxn id="146" idx="0"/>
          </p:cNvCxnSpPr>
          <p:nvPr/>
        </p:nvCxnSpPr>
        <p:spPr>
          <a:xfrm rot="16200000" flipH="1" flipV="1">
            <a:off x="1918003" y="2558789"/>
            <a:ext cx="375515" cy="1916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3" idx="1"/>
            <a:endCxn id="146" idx="4"/>
          </p:cNvCxnSpPr>
          <p:nvPr/>
        </p:nvCxnSpPr>
        <p:spPr>
          <a:xfrm rot="16200000" flipV="1">
            <a:off x="1924381" y="2964009"/>
            <a:ext cx="389740" cy="4614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77" idx="1"/>
            <a:endCxn id="143" idx="4"/>
          </p:cNvCxnSpPr>
          <p:nvPr/>
        </p:nvCxnSpPr>
        <p:spPr>
          <a:xfrm rot="16200000" flipV="1">
            <a:off x="1941369" y="3428809"/>
            <a:ext cx="712596" cy="28379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2497772" y="1875576"/>
            <a:ext cx="290687" cy="290687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6" name="Oval 155"/>
          <p:cNvSpPr/>
          <p:nvPr/>
        </p:nvSpPr>
        <p:spPr>
          <a:xfrm>
            <a:off x="2627543" y="2005347"/>
            <a:ext cx="31144" cy="3114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8" name="Oval 157"/>
          <p:cNvSpPr/>
          <p:nvPr/>
        </p:nvSpPr>
        <p:spPr>
          <a:xfrm>
            <a:off x="2504507" y="2254902"/>
            <a:ext cx="317009" cy="31700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9" name="Oval 158"/>
          <p:cNvSpPr/>
          <p:nvPr/>
        </p:nvSpPr>
        <p:spPr>
          <a:xfrm>
            <a:off x="2646029" y="2396424"/>
            <a:ext cx="33965" cy="3396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1" name="Oval 160"/>
          <p:cNvSpPr/>
          <p:nvPr/>
        </p:nvSpPr>
        <p:spPr>
          <a:xfrm>
            <a:off x="2486887" y="2642071"/>
            <a:ext cx="404224" cy="40422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2" name="Oval 161"/>
          <p:cNvSpPr/>
          <p:nvPr/>
        </p:nvSpPr>
        <p:spPr>
          <a:xfrm>
            <a:off x="2667344" y="2822528"/>
            <a:ext cx="43309" cy="4330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4" name="Oval 163"/>
          <p:cNvSpPr/>
          <p:nvPr/>
        </p:nvSpPr>
        <p:spPr>
          <a:xfrm>
            <a:off x="3105291" y="1644395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3234468" y="1776627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3073648" y="2079225"/>
            <a:ext cx="354986" cy="3549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3232124" y="2237701"/>
            <a:ext cx="38034" cy="3803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3038888" y="2675094"/>
            <a:ext cx="409886" cy="409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3221873" y="2858079"/>
            <a:ext cx="43916" cy="4391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Oval 172"/>
          <p:cNvSpPr/>
          <p:nvPr/>
        </p:nvSpPr>
        <p:spPr>
          <a:xfrm>
            <a:off x="3771500" y="1768224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4" name="Oval 173"/>
          <p:cNvSpPr/>
          <p:nvPr/>
        </p:nvSpPr>
        <p:spPr>
          <a:xfrm>
            <a:off x="3900677" y="1900456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6" name="Oval 175"/>
          <p:cNvSpPr/>
          <p:nvPr/>
        </p:nvSpPr>
        <p:spPr>
          <a:xfrm>
            <a:off x="3723714" y="2331689"/>
            <a:ext cx="347680" cy="35590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Oval 176"/>
          <p:cNvSpPr/>
          <p:nvPr/>
        </p:nvSpPr>
        <p:spPr>
          <a:xfrm>
            <a:off x="3878928" y="2490575"/>
            <a:ext cx="37251" cy="3813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9" name="Oval 178"/>
          <p:cNvSpPr/>
          <p:nvPr/>
        </p:nvSpPr>
        <p:spPr>
          <a:xfrm>
            <a:off x="3721885" y="2822783"/>
            <a:ext cx="396785" cy="39678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0" name="Oval 179"/>
          <p:cNvSpPr/>
          <p:nvPr/>
        </p:nvSpPr>
        <p:spPr>
          <a:xfrm>
            <a:off x="3899021" y="2999919"/>
            <a:ext cx="42512" cy="4251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81" name="Straight Connector 180"/>
          <p:cNvCxnSpPr>
            <a:stCxn id="174" idx="4"/>
            <a:endCxn id="177" idx="0"/>
          </p:cNvCxnSpPr>
          <p:nvPr/>
        </p:nvCxnSpPr>
        <p:spPr>
          <a:xfrm flipH="1">
            <a:off x="3897554" y="1932191"/>
            <a:ext cx="18626" cy="55838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7" idx="4"/>
            <a:endCxn id="180" idx="0"/>
          </p:cNvCxnSpPr>
          <p:nvPr/>
        </p:nvCxnSpPr>
        <p:spPr>
          <a:xfrm>
            <a:off x="3897554" y="2528706"/>
            <a:ext cx="22724" cy="47121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80" idx="4"/>
            <a:endCxn id="95" idx="0"/>
          </p:cNvCxnSpPr>
          <p:nvPr/>
        </p:nvCxnSpPr>
        <p:spPr>
          <a:xfrm>
            <a:off x="3920278" y="3042431"/>
            <a:ext cx="12401" cy="58156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4396556" y="2709637"/>
            <a:ext cx="289358" cy="296201"/>
          </a:xfrm>
          <a:prstGeom prst="ellipse">
            <a:avLst/>
          </a:prstGeom>
          <a:noFill/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Oval 185"/>
          <p:cNvSpPr/>
          <p:nvPr/>
        </p:nvSpPr>
        <p:spPr>
          <a:xfrm>
            <a:off x="4525733" y="2841869"/>
            <a:ext cx="31002" cy="31735"/>
          </a:xfrm>
          <a:prstGeom prst="ellipse">
            <a:avLst/>
          </a:prstGeom>
          <a:solidFill>
            <a:srgbClr val="73B9C7"/>
          </a:solidFill>
          <a:ln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>
            <a:off x="4362365" y="3226269"/>
            <a:ext cx="429307" cy="439459"/>
          </a:xfrm>
          <a:prstGeom prst="ellipse">
            <a:avLst/>
          </a:prstGeom>
          <a:noFill/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9" name="Oval 188"/>
          <p:cNvSpPr/>
          <p:nvPr/>
        </p:nvSpPr>
        <p:spPr>
          <a:xfrm>
            <a:off x="4554020" y="3422456"/>
            <a:ext cx="45996" cy="47084"/>
          </a:xfrm>
          <a:prstGeom prst="ellipse">
            <a:avLst/>
          </a:prstGeom>
          <a:solidFill>
            <a:srgbClr val="73B9C7"/>
          </a:solidFill>
          <a:ln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3997549" y="3818324"/>
            <a:ext cx="594818" cy="608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4263093" y="4090148"/>
            <a:ext cx="63729" cy="6523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248" y="2474126"/>
            <a:ext cx="3294071" cy="32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0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73821" y="4683805"/>
            <a:ext cx="612961" cy="61296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Oval 6"/>
          <p:cNvSpPr/>
          <p:nvPr/>
        </p:nvSpPr>
        <p:spPr>
          <a:xfrm>
            <a:off x="3247464" y="4957448"/>
            <a:ext cx="65673" cy="6567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" name="Straight Connector 10"/>
          <p:cNvCxnSpPr>
            <a:stCxn id="110" idx="1"/>
            <a:endCxn id="77" idx="1"/>
          </p:cNvCxnSpPr>
          <p:nvPr/>
        </p:nvCxnSpPr>
        <p:spPr>
          <a:xfrm rot="16200000" flipV="1">
            <a:off x="2181725" y="4184845"/>
            <a:ext cx="957946" cy="44226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3" idx="3"/>
            <a:endCxn id="77" idx="7"/>
          </p:cNvCxnSpPr>
          <p:nvPr/>
        </p:nvCxnSpPr>
        <p:spPr>
          <a:xfrm rot="16200000" flipH="1" flipV="1">
            <a:off x="2524542" y="3644401"/>
            <a:ext cx="237147" cy="32806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9" idx="2"/>
            <a:endCxn id="83" idx="6"/>
          </p:cNvCxnSpPr>
          <p:nvPr/>
        </p:nvCxnSpPr>
        <p:spPr>
          <a:xfrm flipH="1">
            <a:off x="2857836" y="3659993"/>
            <a:ext cx="470774" cy="887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5" idx="2"/>
            <a:endCxn id="89" idx="6"/>
          </p:cNvCxnSpPr>
          <p:nvPr/>
        </p:nvCxnSpPr>
        <p:spPr>
          <a:xfrm rot="16200000" flipH="1" flipV="1">
            <a:off x="3642167" y="3397540"/>
            <a:ext cx="7941" cy="516966"/>
          </a:xfrm>
          <a:prstGeom prst="line">
            <a:avLst/>
          </a:prstGeom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7"/>
            <a:endCxn id="101" idx="2"/>
          </p:cNvCxnSpPr>
          <p:nvPr/>
        </p:nvCxnSpPr>
        <p:spPr>
          <a:xfrm rot="16200000">
            <a:off x="3436306" y="4665893"/>
            <a:ext cx="168387" cy="43396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110" idx="6"/>
          </p:cNvCxnSpPr>
          <p:nvPr/>
        </p:nvCxnSpPr>
        <p:spPr>
          <a:xfrm rot="16200000" flipV="1">
            <a:off x="3053731" y="4796553"/>
            <a:ext cx="80877" cy="30658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4" idx="0"/>
            <a:endCxn id="38" idx="0"/>
          </p:cNvCxnSpPr>
          <p:nvPr/>
        </p:nvCxnSpPr>
        <p:spPr>
          <a:xfrm rot="16200000" flipV="1">
            <a:off x="2709515" y="5795316"/>
            <a:ext cx="491063" cy="121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4" idx="2"/>
            <a:endCxn id="62" idx="2"/>
          </p:cNvCxnSpPr>
          <p:nvPr/>
        </p:nvCxnSpPr>
        <p:spPr>
          <a:xfrm rot="16200000" flipH="1">
            <a:off x="3279413" y="5717693"/>
            <a:ext cx="44472" cy="76721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6" idx="4"/>
            <a:endCxn id="62" idx="0"/>
          </p:cNvCxnSpPr>
          <p:nvPr/>
        </p:nvCxnSpPr>
        <p:spPr>
          <a:xfrm rot="16200000" flipH="1" flipV="1">
            <a:off x="3466446" y="5798774"/>
            <a:ext cx="543572" cy="3414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6" idx="0"/>
            <a:endCxn id="101" idx="4"/>
          </p:cNvCxnSpPr>
          <p:nvPr/>
        </p:nvCxnSpPr>
        <p:spPr>
          <a:xfrm rot="16200000">
            <a:off x="3455275" y="5145049"/>
            <a:ext cx="628574" cy="2851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6" idx="4"/>
            <a:endCxn id="159" idx="1"/>
          </p:cNvCxnSpPr>
          <p:nvPr/>
        </p:nvCxnSpPr>
        <p:spPr>
          <a:xfrm>
            <a:off x="2643115" y="2036491"/>
            <a:ext cx="7888" cy="36490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9" idx="4"/>
            <a:endCxn id="162" idx="1"/>
          </p:cNvCxnSpPr>
          <p:nvPr/>
        </p:nvCxnSpPr>
        <p:spPr>
          <a:xfrm>
            <a:off x="2663012" y="2430389"/>
            <a:ext cx="10674" cy="39848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3" idx="0"/>
            <a:endCxn id="162" idx="4"/>
          </p:cNvCxnSpPr>
          <p:nvPr/>
        </p:nvCxnSpPr>
        <p:spPr>
          <a:xfrm flipH="1" flipV="1">
            <a:off x="2688999" y="2865837"/>
            <a:ext cx="139143" cy="773331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5" idx="4"/>
            <a:endCxn id="168" idx="0"/>
          </p:cNvCxnSpPr>
          <p:nvPr/>
        </p:nvCxnSpPr>
        <p:spPr>
          <a:xfrm>
            <a:off x="3249969" y="1808362"/>
            <a:ext cx="1172" cy="42933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8" idx="4"/>
            <a:endCxn id="171" idx="0"/>
          </p:cNvCxnSpPr>
          <p:nvPr/>
        </p:nvCxnSpPr>
        <p:spPr>
          <a:xfrm flipH="1">
            <a:off x="3243830" y="2275734"/>
            <a:ext cx="7310" cy="5823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71" idx="4"/>
            <a:endCxn id="89" idx="0"/>
          </p:cNvCxnSpPr>
          <p:nvPr/>
        </p:nvCxnSpPr>
        <p:spPr>
          <a:xfrm>
            <a:off x="3243830" y="2901994"/>
            <a:ext cx="114302" cy="72847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1" idx="7"/>
            <a:endCxn id="192" idx="3"/>
          </p:cNvCxnSpPr>
          <p:nvPr/>
        </p:nvCxnSpPr>
        <p:spPr>
          <a:xfrm rot="16200000">
            <a:off x="3734461" y="4227950"/>
            <a:ext cx="620084" cy="4558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9" idx="4"/>
            <a:endCxn id="192" idx="7"/>
          </p:cNvCxnSpPr>
          <p:nvPr/>
        </p:nvCxnSpPr>
        <p:spPr>
          <a:xfrm rot="16200000" flipH="1" flipV="1">
            <a:off x="4132174" y="3654855"/>
            <a:ext cx="630161" cy="259529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89" idx="0"/>
          </p:cNvCxnSpPr>
          <p:nvPr/>
        </p:nvCxnSpPr>
        <p:spPr>
          <a:xfrm rot="16200000" flipH="1">
            <a:off x="4275787" y="3121223"/>
            <a:ext cx="566680" cy="3578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0" idx="4"/>
            <a:endCxn id="38" idx="0"/>
          </p:cNvCxnSpPr>
          <p:nvPr/>
        </p:nvCxnSpPr>
        <p:spPr>
          <a:xfrm rot="16200000" flipH="1">
            <a:off x="2627167" y="5223117"/>
            <a:ext cx="606395" cy="48152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38" idx="7"/>
          </p:cNvCxnSpPr>
          <p:nvPr/>
        </p:nvCxnSpPr>
        <p:spPr>
          <a:xfrm rot="16200000" flipH="1" flipV="1">
            <a:off x="2861034" y="5141444"/>
            <a:ext cx="537588" cy="30094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" idx="4"/>
            <a:endCxn id="46" idx="1"/>
          </p:cNvCxnSpPr>
          <p:nvPr/>
        </p:nvCxnSpPr>
        <p:spPr>
          <a:xfrm rot="16200000" flipH="1">
            <a:off x="3274951" y="5028471"/>
            <a:ext cx="460789" cy="450090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2" idx="1"/>
            <a:endCxn id="38" idx="5"/>
          </p:cNvCxnSpPr>
          <p:nvPr/>
        </p:nvCxnSpPr>
        <p:spPr>
          <a:xfrm rot="16200000" flipV="1">
            <a:off x="3093759" y="5496137"/>
            <a:ext cx="487608" cy="71641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6" idx="3"/>
            <a:endCxn id="38" idx="6"/>
          </p:cNvCxnSpPr>
          <p:nvPr/>
        </p:nvCxnSpPr>
        <p:spPr>
          <a:xfrm rot="16200000" flipH="1" flipV="1">
            <a:off x="3334091" y="5189326"/>
            <a:ext cx="51884" cy="74071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625568" y="5256754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Oval 37"/>
          <p:cNvSpPr/>
          <p:nvPr/>
        </p:nvSpPr>
        <p:spPr>
          <a:xfrm>
            <a:off x="2919204" y="5550390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Oval 46"/>
          <p:cNvSpPr/>
          <p:nvPr/>
        </p:nvSpPr>
        <p:spPr>
          <a:xfrm>
            <a:off x="3426435" y="5179955"/>
            <a:ext cx="657745" cy="6577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Oval 45"/>
          <p:cNvSpPr/>
          <p:nvPr/>
        </p:nvSpPr>
        <p:spPr>
          <a:xfrm>
            <a:off x="3720071" y="5473591"/>
            <a:ext cx="70471" cy="7047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Oval 54"/>
          <p:cNvSpPr/>
          <p:nvPr/>
        </p:nvSpPr>
        <p:spPr>
          <a:xfrm>
            <a:off x="2604610" y="5728021"/>
            <a:ext cx="702088" cy="70208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Oval 53"/>
          <p:cNvSpPr/>
          <p:nvPr/>
        </p:nvSpPr>
        <p:spPr>
          <a:xfrm>
            <a:off x="2918042" y="6041453"/>
            <a:ext cx="75222" cy="7522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Oval 62"/>
          <p:cNvSpPr/>
          <p:nvPr/>
        </p:nvSpPr>
        <p:spPr>
          <a:xfrm>
            <a:off x="3386072" y="5788448"/>
            <a:ext cx="670175" cy="67017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Oval 61"/>
          <p:cNvSpPr/>
          <p:nvPr/>
        </p:nvSpPr>
        <p:spPr>
          <a:xfrm>
            <a:off x="3685257" y="6087634"/>
            <a:ext cx="71803" cy="71803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6" name="Straight Connector 65"/>
          <p:cNvCxnSpPr>
            <a:stCxn id="7" idx="1"/>
            <a:endCxn id="77" idx="0"/>
          </p:cNvCxnSpPr>
          <p:nvPr/>
        </p:nvCxnSpPr>
        <p:spPr>
          <a:xfrm rot="16200000" flipV="1">
            <a:off x="2334080" y="4044065"/>
            <a:ext cx="1048247" cy="7977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" idx="1"/>
            <a:endCxn id="83" idx="5"/>
          </p:cNvCxnSpPr>
          <p:nvPr/>
        </p:nvCxnSpPr>
        <p:spPr>
          <a:xfrm rot="16200000" flipV="1">
            <a:off x="2414506" y="4124491"/>
            <a:ext cx="1277209" cy="40794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01" idx="1"/>
            <a:endCxn id="89" idx="4"/>
          </p:cNvCxnSpPr>
          <p:nvPr/>
        </p:nvCxnSpPr>
        <p:spPr>
          <a:xfrm rot="16200000" flipV="1">
            <a:off x="3016392" y="4031255"/>
            <a:ext cx="1076400" cy="392919"/>
          </a:xfrm>
          <a:prstGeom prst="line">
            <a:avLst/>
          </a:prstGeom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" idx="0"/>
            <a:endCxn id="89" idx="3"/>
          </p:cNvCxnSpPr>
          <p:nvPr/>
        </p:nvCxnSpPr>
        <p:spPr>
          <a:xfrm rot="16200000">
            <a:off x="2670489" y="4290680"/>
            <a:ext cx="1276581" cy="5695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198505" y="3685945"/>
            <a:ext cx="521641" cy="52164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Oval 76"/>
          <p:cNvSpPr/>
          <p:nvPr/>
        </p:nvSpPr>
        <p:spPr>
          <a:xfrm>
            <a:off x="2431380" y="3918820"/>
            <a:ext cx="55889" cy="5588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Oval 83"/>
          <p:cNvSpPr/>
          <p:nvPr/>
        </p:nvSpPr>
        <p:spPr>
          <a:xfrm>
            <a:off x="2550996" y="3391716"/>
            <a:ext cx="554294" cy="55429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Oval 82"/>
          <p:cNvSpPr/>
          <p:nvPr/>
        </p:nvSpPr>
        <p:spPr>
          <a:xfrm>
            <a:off x="2798449" y="3639169"/>
            <a:ext cx="59387" cy="5938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Oval 89"/>
          <p:cNvSpPr/>
          <p:nvPr/>
        </p:nvSpPr>
        <p:spPr>
          <a:xfrm>
            <a:off x="3082591" y="3384451"/>
            <a:ext cx="551083" cy="551084"/>
          </a:xfrm>
          <a:prstGeom prst="ellipse">
            <a:avLst/>
          </a:prstGeom>
          <a:noFill/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9" name="Oval 88"/>
          <p:cNvSpPr/>
          <p:nvPr/>
        </p:nvSpPr>
        <p:spPr>
          <a:xfrm>
            <a:off x="3328610" y="3630471"/>
            <a:ext cx="59043" cy="59043"/>
          </a:xfrm>
          <a:prstGeom prst="ellipse">
            <a:avLst/>
          </a:prstGeom>
          <a:solidFill>
            <a:srgbClr val="73B9C7"/>
          </a:solidFill>
          <a:ln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6" name="Oval 95"/>
          <p:cNvSpPr/>
          <p:nvPr/>
        </p:nvSpPr>
        <p:spPr>
          <a:xfrm>
            <a:off x="3670793" y="3390167"/>
            <a:ext cx="523773" cy="523773"/>
          </a:xfrm>
          <a:prstGeom prst="ellipse">
            <a:avLst/>
          </a:prstGeom>
          <a:noFill/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5" name="Oval 94"/>
          <p:cNvSpPr/>
          <p:nvPr/>
        </p:nvSpPr>
        <p:spPr>
          <a:xfrm>
            <a:off x="3904620" y="3623994"/>
            <a:ext cx="56117" cy="56117"/>
          </a:xfrm>
          <a:prstGeom prst="ellipse">
            <a:avLst/>
          </a:prstGeom>
          <a:solidFill>
            <a:srgbClr val="73B9C7"/>
          </a:solidFill>
          <a:ln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Oval 101"/>
          <p:cNvSpPr/>
          <p:nvPr/>
        </p:nvSpPr>
        <p:spPr>
          <a:xfrm>
            <a:off x="3351332" y="4366196"/>
            <a:ext cx="864971" cy="864972"/>
          </a:xfrm>
          <a:prstGeom prst="ellipse">
            <a:avLst/>
          </a:prstGeom>
          <a:noFill/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Oval 100"/>
          <p:cNvSpPr/>
          <p:nvPr/>
        </p:nvSpPr>
        <p:spPr>
          <a:xfrm>
            <a:off x="3737480" y="4752344"/>
            <a:ext cx="92673" cy="92674"/>
          </a:xfrm>
          <a:prstGeom prst="ellipse">
            <a:avLst/>
          </a:prstGeom>
          <a:solidFill>
            <a:srgbClr val="73B9C7"/>
          </a:solidFill>
          <a:ln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2583464" y="4586584"/>
            <a:ext cx="645645" cy="64564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Oval 109"/>
          <p:cNvSpPr/>
          <p:nvPr/>
        </p:nvSpPr>
        <p:spPr>
          <a:xfrm>
            <a:off x="2871701" y="4874808"/>
            <a:ext cx="69175" cy="6917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0" name="Straight Connector 139"/>
          <p:cNvCxnSpPr>
            <a:stCxn id="101" idx="0"/>
            <a:endCxn id="95" idx="4"/>
          </p:cNvCxnSpPr>
          <p:nvPr/>
        </p:nvCxnSpPr>
        <p:spPr>
          <a:xfrm rot="16200000">
            <a:off x="3322132" y="4141796"/>
            <a:ext cx="1072232" cy="148862"/>
          </a:xfrm>
          <a:prstGeom prst="line">
            <a:avLst/>
          </a:prstGeom>
          <a:ln w="28575">
            <a:solidFill>
              <a:srgbClr val="73B9C7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1978309" y="3017937"/>
            <a:ext cx="354919" cy="35491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3" name="Oval 142"/>
          <p:cNvSpPr/>
          <p:nvPr/>
        </p:nvSpPr>
        <p:spPr>
          <a:xfrm>
            <a:off x="2136755" y="3176383"/>
            <a:ext cx="38026" cy="3802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5" name="Oval 144"/>
          <p:cNvSpPr/>
          <p:nvPr/>
        </p:nvSpPr>
        <p:spPr>
          <a:xfrm>
            <a:off x="1927795" y="2605789"/>
            <a:ext cx="336765" cy="33676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6" name="Oval 145"/>
          <p:cNvSpPr/>
          <p:nvPr/>
        </p:nvSpPr>
        <p:spPr>
          <a:xfrm>
            <a:off x="2078136" y="2756130"/>
            <a:ext cx="36081" cy="36081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8" name="Oval 147"/>
          <p:cNvSpPr/>
          <p:nvPr/>
        </p:nvSpPr>
        <p:spPr>
          <a:xfrm>
            <a:off x="1978309" y="2228899"/>
            <a:ext cx="274068" cy="274068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9" name="Oval 148"/>
          <p:cNvSpPr/>
          <p:nvPr/>
        </p:nvSpPr>
        <p:spPr>
          <a:xfrm>
            <a:off x="2100661" y="2351251"/>
            <a:ext cx="29364" cy="2936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50" name="Straight Connector 149"/>
          <p:cNvCxnSpPr>
            <a:stCxn id="149" idx="4"/>
            <a:endCxn id="146" idx="0"/>
          </p:cNvCxnSpPr>
          <p:nvPr/>
        </p:nvCxnSpPr>
        <p:spPr>
          <a:xfrm rot="16200000" flipH="1" flipV="1">
            <a:off x="1918003" y="2558789"/>
            <a:ext cx="375515" cy="19165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3" idx="1"/>
            <a:endCxn id="146" idx="4"/>
          </p:cNvCxnSpPr>
          <p:nvPr/>
        </p:nvCxnSpPr>
        <p:spPr>
          <a:xfrm rot="16200000" flipV="1">
            <a:off x="1924381" y="2964009"/>
            <a:ext cx="389740" cy="46146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77" idx="1"/>
            <a:endCxn id="143" idx="4"/>
          </p:cNvCxnSpPr>
          <p:nvPr/>
        </p:nvCxnSpPr>
        <p:spPr>
          <a:xfrm rot="16200000" flipV="1">
            <a:off x="1941369" y="3428809"/>
            <a:ext cx="712596" cy="283797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Oval 154"/>
          <p:cNvSpPr/>
          <p:nvPr/>
        </p:nvSpPr>
        <p:spPr>
          <a:xfrm>
            <a:off x="2497772" y="1875576"/>
            <a:ext cx="290687" cy="290687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6" name="Oval 155"/>
          <p:cNvSpPr/>
          <p:nvPr/>
        </p:nvSpPr>
        <p:spPr>
          <a:xfrm>
            <a:off x="2627543" y="2005347"/>
            <a:ext cx="31144" cy="3114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8" name="Oval 157"/>
          <p:cNvSpPr/>
          <p:nvPr/>
        </p:nvSpPr>
        <p:spPr>
          <a:xfrm>
            <a:off x="2504507" y="2254902"/>
            <a:ext cx="317009" cy="31700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9" name="Oval 158"/>
          <p:cNvSpPr/>
          <p:nvPr/>
        </p:nvSpPr>
        <p:spPr>
          <a:xfrm>
            <a:off x="2646029" y="2396424"/>
            <a:ext cx="33965" cy="3396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1" name="Oval 160"/>
          <p:cNvSpPr/>
          <p:nvPr/>
        </p:nvSpPr>
        <p:spPr>
          <a:xfrm>
            <a:off x="2486887" y="2642071"/>
            <a:ext cx="404224" cy="40422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2" name="Oval 161"/>
          <p:cNvSpPr/>
          <p:nvPr/>
        </p:nvSpPr>
        <p:spPr>
          <a:xfrm>
            <a:off x="2667344" y="2822528"/>
            <a:ext cx="43309" cy="43309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4" name="Oval 163"/>
          <p:cNvSpPr/>
          <p:nvPr/>
        </p:nvSpPr>
        <p:spPr>
          <a:xfrm>
            <a:off x="3105291" y="1644395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3234468" y="1776627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3073648" y="2079225"/>
            <a:ext cx="354986" cy="3549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3232124" y="2237701"/>
            <a:ext cx="38034" cy="3803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3038888" y="2675094"/>
            <a:ext cx="409886" cy="409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3221873" y="2858079"/>
            <a:ext cx="43916" cy="43916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3" name="Oval 172"/>
          <p:cNvSpPr/>
          <p:nvPr/>
        </p:nvSpPr>
        <p:spPr>
          <a:xfrm>
            <a:off x="3771500" y="1768224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4" name="Oval 173"/>
          <p:cNvSpPr/>
          <p:nvPr/>
        </p:nvSpPr>
        <p:spPr>
          <a:xfrm>
            <a:off x="3900677" y="1900456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6" name="Oval 175"/>
          <p:cNvSpPr/>
          <p:nvPr/>
        </p:nvSpPr>
        <p:spPr>
          <a:xfrm>
            <a:off x="3723714" y="2331689"/>
            <a:ext cx="347680" cy="355904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7" name="Oval 176"/>
          <p:cNvSpPr/>
          <p:nvPr/>
        </p:nvSpPr>
        <p:spPr>
          <a:xfrm>
            <a:off x="3878928" y="2490575"/>
            <a:ext cx="37251" cy="3813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9" name="Oval 178"/>
          <p:cNvSpPr/>
          <p:nvPr/>
        </p:nvSpPr>
        <p:spPr>
          <a:xfrm>
            <a:off x="3721885" y="2822783"/>
            <a:ext cx="396785" cy="396785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0" name="Oval 179"/>
          <p:cNvSpPr/>
          <p:nvPr/>
        </p:nvSpPr>
        <p:spPr>
          <a:xfrm>
            <a:off x="3899021" y="2999919"/>
            <a:ext cx="42512" cy="42512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81" name="Straight Connector 180"/>
          <p:cNvCxnSpPr>
            <a:stCxn id="174" idx="4"/>
            <a:endCxn id="177" idx="0"/>
          </p:cNvCxnSpPr>
          <p:nvPr/>
        </p:nvCxnSpPr>
        <p:spPr>
          <a:xfrm flipH="1">
            <a:off x="3897554" y="1932191"/>
            <a:ext cx="18626" cy="558384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7" idx="4"/>
            <a:endCxn id="180" idx="0"/>
          </p:cNvCxnSpPr>
          <p:nvPr/>
        </p:nvCxnSpPr>
        <p:spPr>
          <a:xfrm>
            <a:off x="3897554" y="2528706"/>
            <a:ext cx="22724" cy="47121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80" idx="4"/>
            <a:endCxn id="95" idx="0"/>
          </p:cNvCxnSpPr>
          <p:nvPr/>
        </p:nvCxnSpPr>
        <p:spPr>
          <a:xfrm>
            <a:off x="3920278" y="3042431"/>
            <a:ext cx="12401" cy="581563"/>
          </a:xfrm>
          <a:prstGeom prst="line">
            <a:avLst/>
          </a:prstGeom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184"/>
          <p:cNvSpPr/>
          <p:nvPr/>
        </p:nvSpPr>
        <p:spPr>
          <a:xfrm>
            <a:off x="4396556" y="2709637"/>
            <a:ext cx="289358" cy="296201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6" name="Oval 185"/>
          <p:cNvSpPr/>
          <p:nvPr/>
        </p:nvSpPr>
        <p:spPr>
          <a:xfrm>
            <a:off x="4525733" y="2841869"/>
            <a:ext cx="31002" cy="31735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>
            <a:off x="4362365" y="3226269"/>
            <a:ext cx="429307" cy="439459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9" name="Oval 188"/>
          <p:cNvSpPr/>
          <p:nvPr/>
        </p:nvSpPr>
        <p:spPr>
          <a:xfrm>
            <a:off x="4554020" y="3422456"/>
            <a:ext cx="45996" cy="47084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3997549" y="3818324"/>
            <a:ext cx="594818" cy="608886"/>
          </a:xfrm>
          <a:prstGeom prst="ellipse">
            <a:avLst/>
          </a:prstGeom>
          <a:noFill/>
          <a:ln w="28575"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4263093" y="4090148"/>
            <a:ext cx="63729" cy="65237"/>
          </a:xfrm>
          <a:prstGeom prst="ellipse">
            <a:avLst/>
          </a:prstGeom>
          <a:solidFill>
            <a:srgbClr val="75539B"/>
          </a:solidFill>
          <a:ln>
            <a:solidFill>
              <a:srgbClr val="75539B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50" y="2122594"/>
            <a:ext cx="3522139" cy="39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33557</TotalTime>
  <Words>343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Generic pipeline</vt:lpstr>
      <vt:lpstr>Why customizing the hand model?</vt:lpstr>
      <vt:lpstr>Why realistically animating the hand model?</vt:lpstr>
      <vt:lpstr>Alternative hand model representations</vt:lpstr>
      <vt:lpstr>Convolution surfaces</vt:lpstr>
      <vt:lpstr>Convolution surfaces</vt:lpstr>
      <vt:lpstr>Convolution surfaces</vt:lpstr>
      <vt:lpstr>Triangular mesh with embedded skeleton (Taylor et. al.)</vt:lpstr>
      <vt:lpstr>Spheres/Cylinders model (Tagliasacchi et. al.)</vt:lpstr>
      <vt:lpstr>Convolution Surfaces model</vt:lpstr>
      <vt:lpstr>Hand modeling</vt:lpstr>
      <vt:lpstr>Hand tracking</vt:lpstr>
      <vt:lpstr>Hand skinning</vt:lpstr>
      <vt:lpstr>Modeling</vt:lpstr>
      <vt:lpstr>Modeling</vt:lpstr>
      <vt:lpstr>PowerPoint Presentation</vt:lpstr>
      <vt:lpstr>PowerPoint Presentation</vt:lpstr>
      <vt:lpstr>PowerPoint Presentation</vt:lpstr>
      <vt:lpstr>PowerPoint Presentation</vt:lpstr>
      <vt:lpstr>Tracking</vt:lpstr>
      <vt:lpstr>Position-based IK</vt:lpstr>
      <vt:lpstr>Skinning</vt:lpstr>
      <vt:lpstr>Implicit Skinning</vt:lpstr>
      <vt:lpstr>Implicit Skinning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134</cp:revision>
  <dcterms:created xsi:type="dcterms:W3CDTF">2015-07-10T10:18:14Z</dcterms:created>
  <dcterms:modified xsi:type="dcterms:W3CDTF">2015-10-06T16:00:38Z</dcterms:modified>
</cp:coreProperties>
</file>